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2FB5E7-8C1E-4E24-A2EA-A81FB95534A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67BD47-4DDA-4B88-AC4C-3E8EABB8E99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-es-novye-pravila-testirovaniya-avtomobilej-na-zagryazneni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Оксид азота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ntent_emissions_of_carbon_dioxide_in_the_atmosphe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42852"/>
            <a:ext cx="8759501" cy="650085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500042"/>
            <a:ext cx="4194048" cy="37338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 NO также обладает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цитотоксическими и цитостатическими свойствами. Клетки-киллеры иммунной системы используют </a:t>
            </a:r>
            <a:r>
              <a:rPr 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оксидазота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 для уничтожения бактерий и клеток злокачественных опухолей. С нарушением биосинтеза и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метаболизма NO связаны такие заболевания, как </a:t>
            </a:r>
            <a:r>
              <a:rPr 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эссенциальная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 артериальная гипертензия, ишемическая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болезнь сердца, инфаркт миокарда, первичная легочная гипертензия, бронхиальная астма, невротическая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депрессия, эпилепсия, </a:t>
            </a:r>
            <a:r>
              <a:rPr 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нейродегенеративные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 заболевания (болезнь Альцгеймера, болезнь Паркинсона), сахарный диабет, импотенция и др.</a:t>
            </a:r>
            <a:endParaRPr lang="ru-RU" sz="14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8477309" cy="635798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501959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7143800" cy="413175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428604"/>
            <a:ext cx="7127784" cy="3733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ffeMjogECDIPMWlcQ2wYX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07466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естественных условиях в атмосфере количество оксидов азота измеряется долями процентов. Азота на планете ежегодно мобилизуется около 140 млн т. Загрязнение оксидами азота происходит и на локальном, и на глобальном уровне.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a066fea7c6a4832107be31c2ed7d51_w660_h380_c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50" y="2000250"/>
            <a:ext cx="6286500" cy="3619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Основным источником образования техногенных оксидов азота (до 80 % от всего объема) является азот топлива. При сгорании топлива в любых двигателях прежде всего появляется монооксид азота.</a:t>
            </a:r>
            <a:endParaRPr lang="ru-RU" sz="2400" dirty="0"/>
          </a:p>
        </p:txBody>
      </p:sp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917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28700"/>
            <a:ext cx="6096000" cy="4572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22" y="1600200"/>
            <a:ext cx="2836726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Образуется он преимущественно при высоких температурах, присущих пламени, как следствие взаимодействия атмосферного азота с кислородом. Это так называемый термический NO. В зоне горения могут возникать относительно высокие концентрации NO</a:t>
            </a:r>
            <a:r>
              <a:rPr lang="ru-RU" sz="4800" baseline="-25000" dirty="0" smtClean="0">
                <a:solidFill>
                  <a:schemeClr val="bg1"/>
                </a:solidFill>
              </a:rPr>
              <a:t>2</a:t>
            </a:r>
            <a:r>
              <a:rPr lang="ru-RU" sz="4800" dirty="0" smtClean="0">
                <a:solidFill>
                  <a:schemeClr val="bg1"/>
                </a:solidFill>
              </a:rPr>
              <a:t> с последующим превращением обратно в NO в </a:t>
            </a:r>
            <a:r>
              <a:rPr lang="ru-RU" sz="4800" dirty="0" err="1" smtClean="0">
                <a:solidFill>
                  <a:schemeClr val="bg1"/>
                </a:solidFill>
              </a:rPr>
              <a:t>послепламенной</a:t>
            </a:r>
            <a:r>
              <a:rPr lang="ru-RU" sz="4800" dirty="0" smtClean="0">
                <a:solidFill>
                  <a:schemeClr val="bg1"/>
                </a:solidFill>
              </a:rPr>
              <a:t> зоне. Окисление NO до NO</a:t>
            </a:r>
            <a:r>
              <a:rPr lang="ru-RU" sz="4800" baseline="-25000" dirty="0" smtClean="0">
                <a:solidFill>
                  <a:schemeClr val="bg1"/>
                </a:solidFill>
              </a:rPr>
              <a:t>2</a:t>
            </a:r>
            <a:r>
              <a:rPr lang="ru-RU" sz="4800" dirty="0" smtClean="0">
                <a:solidFill>
                  <a:schemeClr val="bg1"/>
                </a:solidFill>
              </a:rPr>
              <a:t>, так же как и сернистого ангидрида до серного, происходит в тропосфере под действием тех же факторов: фотохимическое окисление, окисление молекулярным, атомарным кислородом, 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2 </a:t>
            </a:r>
            <a:r>
              <a:rPr lang="en-US" sz="7200" dirty="0" smtClean="0">
                <a:solidFill>
                  <a:srgbClr val="FF0000"/>
                </a:solidFill>
              </a:rPr>
              <a:t>NO + O2 = NO2</a:t>
            </a:r>
            <a:endParaRPr lang="ru-RU" sz="72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7d4a37f-6e5d-4ebc-b406-53ee8826eed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5715000" cy="42862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714488"/>
            <a:ext cx="291294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Оксиды азота являются основным загрязнителем, определяющим зону загрязнения и соответственно санитарно-защитную зону техногенного объекта. В соответствии с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воздухоохранными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документами при установлении нормативов предельно допустимых выбросов необходимо учесть максимальное количество одновременно работающих дизельных агрегатов на возможных максимальных режимах работы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gryaznenie-atmosfery-i-ryn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6248400" cy="592935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714356"/>
            <a:ext cx="1984248" cy="4619644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Техногенные выбросы азота в воздушную среду в основном включают оксид азота N0 и его диоксид N02. Мировое количество этих выбросов приближается к 37 </a:t>
            </a:r>
            <a:r>
              <a:rPr lang="ru-RU" sz="1100" dirty="0" err="1" smtClean="0">
                <a:solidFill>
                  <a:schemeClr val="bg1"/>
                </a:solidFill>
              </a:rPr>
              <a:t>млн</a:t>
            </a:r>
            <a:r>
              <a:rPr lang="ru-RU" sz="1100" dirty="0" smtClean="0">
                <a:solidFill>
                  <a:schemeClr val="bg1"/>
                </a:solidFill>
              </a:rPr>
              <a:t>/т в год без учета отходящих газов нефтепереработки, причем около 97 % этого количества приходится на северное полушарие. Максимальное количество оксидов азота дают промышленно развитые страны. Однако в небольших концентрациях N02 обнаруживается на значительных расстояниях от источников выбросов — над Тихим океаном, в Северной Атлантике, на Гавайях.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31a6e509710a4b993310a91d88b4fd0366a114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6229371" cy="467202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1600200"/>
            <a:ext cx="3408230" cy="3733800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Для уменьшения выбросов оксидов азота в окружающую среду следует в первую очередь модифицировать процесс’ сжигания топлива, понижая максимальную температуру пламени и ограничивая избыток воздуха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ent_emissions_of_carbon_dioxide_in_the_atmo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59501" cy="6429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За два последних десятилетия было установлено, что эта молекула NO обладает широким спектромбиологического действия, которое условно можно разделить на регуляторное, защитное и вредное. NOдействует как посредник в передаче клеточных сигналов внутри клетки и между клетками. Оксид азота, производимый клетками эндотелия сосудов, отвечает за расслабление гладких мышц сосудов и ихрасширение (вазодилатацию), предотвращает агрегацию тромбоцитов и адгезию нейрофилов к эндотелию, участвует в различных  процессах в нервной, репродуктивной и иммунной системах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A309B9-37E2-4F0A-B0EE-88DF2B125C78}"/>
</file>

<file path=customXml/itemProps2.xml><?xml version="1.0" encoding="utf-8"?>
<ds:datastoreItem xmlns:ds="http://schemas.openxmlformats.org/officeDocument/2006/customXml" ds:itemID="{E60487DB-A0AB-4965-8A42-DA4FDA86E572}"/>
</file>

<file path=customXml/itemProps3.xml><?xml version="1.0" encoding="utf-8"?>
<ds:datastoreItem xmlns:ds="http://schemas.openxmlformats.org/officeDocument/2006/customXml" ds:itemID="{67A09859-FDD4-4BC1-9975-8765F2EDEAB5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250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Constantia</vt:lpstr>
      <vt:lpstr>Wingdings 2</vt:lpstr>
      <vt:lpstr>Бумажная</vt:lpstr>
      <vt:lpstr>PowerPoint Presentation</vt:lpstr>
      <vt:lpstr>В естественных условиях в атмосфере количество оксидов азота измеряется долями процентов. Азота на планете ежегодно мобилизуется около 140 млн т. Загрязнение оксидами азота происходит и на локальном, и на глобальном уровне.  </vt:lpstr>
      <vt:lpstr>PowerPoint Presentation</vt:lpstr>
      <vt:lpstr>Основным источником образования техногенных оксидов азота (до 80 % от всего объема) является азот топлива. При сгорании топлива в любых двигателях прежде всего появляется монооксид азота.</vt:lpstr>
      <vt:lpstr>PowerPoint Presentation</vt:lpstr>
      <vt:lpstr>PowerPoint Presentation</vt:lpstr>
      <vt:lpstr>PowerPoint Presentation</vt:lpstr>
      <vt:lpstr>PowerPoint Presentation</vt:lpstr>
      <vt:lpstr>За два последних десятилетия было установлено, что эта молекула NO обладает широким спектромбиологического действия, которое условно можно разделить на регуляторное, защитное и вредное. NOдействует как посредник в передаче клеточных сигналов внутри клетки и между клетками. Оксид азота, производимый клетками эндотелия сосудов, отвечает за расслабление гладких мышц сосудов и ихрасширение (вазодилатацию), предотвращает агрегацию тромбоцитов и адгезию нейрофилов к эндотелию, участвует в различных  процессах в нервной, репродуктивной и иммунной системах. 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Tanya</cp:lastModifiedBy>
  <cp:revision>8</cp:revision>
  <dcterms:created xsi:type="dcterms:W3CDTF">2016-11-07T19:55:53Z</dcterms:created>
  <dcterms:modified xsi:type="dcterms:W3CDTF">2017-10-13T16:12:13Z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